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4" r:id="rId1"/>
  </p:sldMasterIdLst>
  <p:notesMasterIdLst>
    <p:notesMasterId r:id="rId25"/>
  </p:notesMasterIdLst>
  <p:sldIdLst>
    <p:sldId id="261" r:id="rId2"/>
    <p:sldId id="257" r:id="rId3"/>
    <p:sldId id="258" r:id="rId4"/>
    <p:sldId id="262" r:id="rId5"/>
    <p:sldId id="280" r:id="rId6"/>
    <p:sldId id="302" r:id="rId7"/>
    <p:sldId id="285" r:id="rId8"/>
    <p:sldId id="283" r:id="rId9"/>
    <p:sldId id="284" r:id="rId10"/>
    <p:sldId id="290" r:id="rId11"/>
    <p:sldId id="298" r:id="rId12"/>
    <p:sldId id="294" r:id="rId13"/>
    <p:sldId id="295" r:id="rId14"/>
    <p:sldId id="299" r:id="rId15"/>
    <p:sldId id="287" r:id="rId16"/>
    <p:sldId id="300" r:id="rId17"/>
    <p:sldId id="301" r:id="rId18"/>
    <p:sldId id="293" r:id="rId19"/>
    <p:sldId id="297" r:id="rId20"/>
    <p:sldId id="276" r:id="rId21"/>
    <p:sldId id="278" r:id="rId22"/>
    <p:sldId id="292" r:id="rId23"/>
    <p:sldId id="28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A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791" autoAdjust="0"/>
  </p:normalViewPr>
  <p:slideViewPr>
    <p:cSldViewPr snapToGrid="0">
      <p:cViewPr varScale="1">
        <p:scale>
          <a:sx n="57" d="100"/>
          <a:sy n="57" d="100"/>
        </p:scale>
        <p:origin x="1194" y="48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0CF2A-ED0B-457C-8B05-95C0EF2F08BB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9701F-C54E-4BCE-82A1-C2E8AC90F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93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সফল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মানুষের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স্বাগতম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21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নিবেন</a:t>
            </a:r>
            <a:r>
              <a:rPr lang="en-US" baseline="0" dirty="0" smtClean="0"/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বোঝানো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পরে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88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নিবেন</a:t>
            </a:r>
            <a:r>
              <a:rPr lang="en-US" baseline="0" dirty="0" smtClean="0"/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বোঝানো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পরে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990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নিবেন</a:t>
            </a:r>
            <a:r>
              <a:rPr lang="en-US" baseline="0" dirty="0" smtClean="0"/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বোঝানো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পরে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74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নিবেন</a:t>
            </a:r>
            <a:r>
              <a:rPr lang="en-US" baseline="0" dirty="0" smtClean="0"/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বোঝানো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পরে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608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নিবেন</a:t>
            </a:r>
            <a:r>
              <a:rPr lang="en-US" baseline="0" dirty="0" smtClean="0"/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বোঝানো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পরে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2614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নিবেন</a:t>
            </a:r>
            <a:r>
              <a:rPr lang="en-US" baseline="0" dirty="0" smtClean="0"/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বোঝানো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পরে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025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নিবেন</a:t>
            </a:r>
            <a:r>
              <a:rPr lang="en-US" baseline="0" dirty="0" smtClean="0"/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বোঝানো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পরে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252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সম্ভাব্য</a:t>
            </a:r>
            <a:r>
              <a:rPr lang="en-US" dirty="0" smtClean="0"/>
              <a:t> </a:t>
            </a:r>
            <a:r>
              <a:rPr lang="en-US" dirty="0" err="1" smtClean="0"/>
              <a:t>উত্তর</a:t>
            </a:r>
            <a:r>
              <a:rPr lang="en-US" dirty="0" smtClean="0"/>
              <a:t> </a:t>
            </a:r>
            <a:r>
              <a:rPr lang="en-US" dirty="0" err="1" smtClean="0"/>
              <a:t>হতে</a:t>
            </a:r>
            <a:r>
              <a:rPr lang="en-US" dirty="0" smtClean="0"/>
              <a:t> </a:t>
            </a:r>
            <a:r>
              <a:rPr lang="en-US" dirty="0" err="1" smtClean="0"/>
              <a:t>পারে</a:t>
            </a:r>
            <a:r>
              <a:rPr lang="en-US" dirty="0" smtClean="0"/>
              <a:t>:</a:t>
            </a:r>
            <a:r>
              <a:rPr lang="en-US" baseline="0" dirty="0" smtClean="0"/>
              <a:t> ১। </a:t>
            </a:r>
            <a:r>
              <a:rPr lang="en-US" baseline="0" dirty="0" err="1" smtClean="0"/>
              <a:t>নিজের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শেখা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জ্ঞান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প্রয়োগ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নেতৃত্ব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দেওয়ার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ক্ষমতা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সমস্যা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সমাধানের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ক্ষমতা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দায়িত্ববোধ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ইতিবাচক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মনোভাব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বজায়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সিদ্ধান্ত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গ্রহন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ঝুকি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নেওয়ার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ক্ষমতা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প্রভৃতি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554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উত্তর</a:t>
            </a:r>
            <a:r>
              <a:rPr lang="en-US" dirty="0" smtClean="0"/>
              <a:t>:</a:t>
            </a:r>
            <a:r>
              <a:rPr lang="en-US" baseline="0" dirty="0" smtClean="0"/>
              <a:t> ১। </a:t>
            </a:r>
            <a:r>
              <a:rPr lang="en-US" baseline="0" dirty="0" err="1" smtClean="0"/>
              <a:t>নিজের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শেখা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জ্ঞানকে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প্রয়োগের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সফল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হওয়াকে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কর্মক্ষেত্রে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সফলতা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বলে</a:t>
            </a:r>
            <a:r>
              <a:rPr lang="en-US" baseline="0" dirty="0" smtClean="0"/>
              <a:t>। ২। </a:t>
            </a:r>
            <a:r>
              <a:rPr lang="en-US" baseline="0" dirty="0" err="1" smtClean="0"/>
              <a:t>সাধারণ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দক্ষতা</a:t>
            </a:r>
            <a:r>
              <a:rPr lang="en-US" baseline="0" dirty="0" smtClean="0"/>
              <a:t> ৩। </a:t>
            </a:r>
            <a:r>
              <a:rPr lang="en-US" baseline="0" dirty="0" err="1" smtClean="0"/>
              <a:t>নিজের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শেখা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জ্ঞান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প্রয়োগ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নেতৃত্ব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দেওয়ার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ক্ষমতা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সমস্যা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সমাধানের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ক্ষমতা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দায়িত্ববোধ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ইতিবাচক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মনোভাব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বজায়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প্রভৃতি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83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সম্ভাব্য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smtClean="0"/>
              <a:t>: ১।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58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03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দুজন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?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তাঁদের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কর্মক্ষেত্রে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সফল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প্রদানের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আপনি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কর্মক্ষেত্রে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সফল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দরকার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en-US" baseline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   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45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কীভাবে</a:t>
            </a:r>
            <a:r>
              <a:rPr lang="en-US" baseline="0" dirty="0" smtClean="0"/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তাঁরা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তাঁদের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কর্মক্ষত্রে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baseline="0" dirty="0" smtClean="0"/>
              <a:t> ? </a:t>
            </a:r>
            <a:r>
              <a:rPr lang="en-US" sz="12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কর্মক্ষত্রে</a:t>
            </a:r>
            <a:r>
              <a:rPr lang="en-US" sz="1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সফলতার</a:t>
            </a:r>
            <a:r>
              <a:rPr lang="en-US" sz="1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1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99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কীভাবে</a:t>
            </a:r>
            <a:r>
              <a:rPr lang="en-US" baseline="0" dirty="0" smtClean="0"/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তাঁরা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তাঁদের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কর্মক্ষত্রে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baseline="0" dirty="0" smtClean="0"/>
              <a:t> ? </a:t>
            </a:r>
            <a:r>
              <a:rPr lang="en-US" baseline="0" dirty="0" err="1" smtClean="0"/>
              <a:t>পড়ে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। (</a:t>
            </a:r>
            <a:r>
              <a:rPr lang="en-US" baseline="0" dirty="0" err="1" smtClean="0"/>
              <a:t>ছবিতে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বিখ্যাত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সাংবাদিক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আবদুল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গাফফার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চৌধুরী</a:t>
            </a:r>
            <a:r>
              <a:rPr lang="en-US" baseline="0" dirty="0" smtClean="0"/>
              <a:t>)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24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কর্মক্ষেত্রে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সফললতা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আসে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পরে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।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32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নিবেন</a:t>
            </a:r>
            <a:r>
              <a:rPr lang="en-US" baseline="0" dirty="0" smtClean="0"/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বোঝানো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পরে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।  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24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নিবেন</a:t>
            </a:r>
            <a:r>
              <a:rPr lang="en-US" baseline="0" dirty="0" smtClean="0"/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বোঝানো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পরে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43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নিবেন</a:t>
            </a:r>
            <a:r>
              <a:rPr lang="en-US" baseline="0" dirty="0" smtClean="0"/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বোঝানো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পরে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44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2EC5-F6A9-48D3-8A2C-790447529B5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22F3-25F4-4E57-8168-D5E1D3B0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1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2EC5-F6A9-48D3-8A2C-790447529B5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22F3-25F4-4E57-8168-D5E1D3B0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2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2EC5-F6A9-48D3-8A2C-790447529B5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22F3-25F4-4E57-8168-D5E1D3B0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9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2EC5-F6A9-48D3-8A2C-790447529B5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22F3-25F4-4E57-8168-D5E1D3B0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5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2EC5-F6A9-48D3-8A2C-790447529B5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22F3-25F4-4E57-8168-D5E1D3B0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0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2EC5-F6A9-48D3-8A2C-790447529B5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22F3-25F4-4E57-8168-D5E1D3B0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5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2EC5-F6A9-48D3-8A2C-790447529B5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22F3-25F4-4E57-8168-D5E1D3B0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2EC5-F6A9-48D3-8A2C-790447529B5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22F3-25F4-4E57-8168-D5E1D3B0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0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2EC5-F6A9-48D3-8A2C-790447529B5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22F3-25F4-4E57-8168-D5E1D3B0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8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2EC5-F6A9-48D3-8A2C-790447529B5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22F3-25F4-4E57-8168-D5E1D3B0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0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2EC5-F6A9-48D3-8A2C-790447529B5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22F3-25F4-4E57-8168-D5E1D3B0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0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accent1">
                <a:lumMod val="20000"/>
                <a:lumOff val="80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1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22EC5-F6A9-48D3-8A2C-790447529B5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122F3-25F4-4E57-8168-D5E1D3B0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5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43897" y="498763"/>
            <a:ext cx="10145281" cy="604951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855230" y="675141"/>
            <a:ext cx="8412480" cy="12003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শিক্ষকবৃন্দের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855230" y="3227463"/>
            <a:ext cx="8412480" cy="28623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পাঠটি শ্রেণিকক্ষে উপস্থাপনের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পরামর্শ ও দিক-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Slide Note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এ দেয়া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সম্মানিত শিক্ষকগণ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'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স্লাইড-নোটগুলো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'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বেন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বা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বিয়োজন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855230" y="1875470"/>
            <a:ext cx="8412480" cy="12003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ষোলটি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কন্টেন্ট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পনেরটি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শ্রেণিকাজ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শ্রেণিকাজ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8640" y="249382"/>
            <a:ext cx="11089178" cy="49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8640" y="249383"/>
            <a:ext cx="45719" cy="64752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V="1">
            <a:off x="548640" y="6699833"/>
            <a:ext cx="1113489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637818" y="249382"/>
            <a:ext cx="45719" cy="64752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5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486" y="1782290"/>
            <a:ext cx="6183561" cy="41223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22695" y="889784"/>
            <a:ext cx="46650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36097" y="3190113"/>
            <a:ext cx="2779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ডাক্তার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দেখছে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31031" y="5951054"/>
            <a:ext cx="6111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কর্মক্ষেত্রে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3744" y="148681"/>
            <a:ext cx="11172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কর্মক্ষেত্রে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গুণাবলি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 flipV="1">
            <a:off x="165268" y="1636343"/>
            <a:ext cx="1179882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23600" y="82573"/>
            <a:ext cx="1186335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33004" y="62833"/>
            <a:ext cx="45719" cy="6653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18560" y="6683433"/>
            <a:ext cx="11822674" cy="52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1941234" y="105432"/>
            <a:ext cx="45719" cy="6610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65018" y="62833"/>
            <a:ext cx="45719" cy="6672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1379525" y="105432"/>
            <a:ext cx="45719" cy="657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88127" y="5952698"/>
            <a:ext cx="1180822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98717" y="1636343"/>
            <a:ext cx="45719" cy="43147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883300" y="1682062"/>
            <a:ext cx="45719" cy="4316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9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6735" y="866679"/>
            <a:ext cx="47029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7543" y="2088192"/>
            <a:ext cx="16598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3413" y="5926332"/>
            <a:ext cx="6111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কর্মক্ষেত্রে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8394" y="249382"/>
            <a:ext cx="10067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কর্মক্ষেত্রে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গুণাবলি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2626821" y="1637933"/>
            <a:ext cx="45719" cy="4210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V="1">
            <a:off x="197531" y="1616159"/>
            <a:ext cx="1179882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23600" y="82573"/>
            <a:ext cx="1186335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33004" y="62833"/>
            <a:ext cx="45719" cy="6653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18560" y="6683433"/>
            <a:ext cx="11822674" cy="52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1941234" y="105432"/>
            <a:ext cx="45719" cy="6610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65018" y="62833"/>
            <a:ext cx="45719" cy="6672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1305946" y="105432"/>
            <a:ext cx="45719" cy="657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88127" y="5835215"/>
            <a:ext cx="1180822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556" y="1759767"/>
            <a:ext cx="7147665" cy="394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8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69696" y="841665"/>
            <a:ext cx="84000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2223" y="2702802"/>
            <a:ext cx="2094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69673" y="5947191"/>
            <a:ext cx="6111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কর্মক্ষেত্রে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6447" y="165899"/>
            <a:ext cx="10357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কর্মক্ষেত্রে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গুণাবলি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24342" y="1539212"/>
            <a:ext cx="49877" cy="4315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H="1">
            <a:off x="9191909" y="1510854"/>
            <a:ext cx="45719" cy="43894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V="1">
            <a:off x="199467" y="1516353"/>
            <a:ext cx="1179882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23600" y="82573"/>
            <a:ext cx="1186335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33004" y="62833"/>
            <a:ext cx="45719" cy="6653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18560" y="6683433"/>
            <a:ext cx="11822674" cy="52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1941234" y="105432"/>
            <a:ext cx="45719" cy="6610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65018" y="62833"/>
            <a:ext cx="45719" cy="6672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1379525" y="105432"/>
            <a:ext cx="45719" cy="657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90063" y="5854614"/>
            <a:ext cx="1180822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659" y="1659171"/>
            <a:ext cx="5936861" cy="374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92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994" y="1803301"/>
            <a:ext cx="5333210" cy="34339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91937" y="873765"/>
            <a:ext cx="51171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0462" y="2238935"/>
            <a:ext cx="2264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30799" y="5898458"/>
            <a:ext cx="6111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জটিল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কর্মক্ষেত্রে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2003" y="114579"/>
            <a:ext cx="9862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কর্মক্ষেত্রে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গুণাবলি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10504" y="1558641"/>
            <a:ext cx="81929" cy="4175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26520" y="1516638"/>
            <a:ext cx="45719" cy="4217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173721" y="1535782"/>
            <a:ext cx="1179882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23600" y="82573"/>
            <a:ext cx="1186335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33004" y="62833"/>
            <a:ext cx="45719" cy="6653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18560" y="6683433"/>
            <a:ext cx="11822674" cy="52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1941234" y="105432"/>
            <a:ext cx="45719" cy="6610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65018" y="62833"/>
            <a:ext cx="45719" cy="6672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1446468" y="105432"/>
            <a:ext cx="45719" cy="657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88127" y="5704283"/>
            <a:ext cx="1180822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51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63016" y="855710"/>
            <a:ext cx="47259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7149" y="2834941"/>
            <a:ext cx="1754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68633" y="5785658"/>
            <a:ext cx="7897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কর্মক্ষেত্রে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1786" y="169196"/>
            <a:ext cx="10041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কর্মক্ষেত্রে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গুণাবলি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20"/>
          <a:stretch/>
        </p:blipFill>
        <p:spPr>
          <a:xfrm>
            <a:off x="3184020" y="1714202"/>
            <a:ext cx="5743247" cy="37015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25341" y="1544827"/>
            <a:ext cx="45719" cy="4071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294508" y="1494200"/>
            <a:ext cx="45719" cy="4076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188127" y="1499108"/>
            <a:ext cx="1179882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23600" y="82573"/>
            <a:ext cx="1186335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33004" y="62833"/>
            <a:ext cx="45719" cy="6653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18560" y="6683433"/>
            <a:ext cx="11822674" cy="52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1941234" y="105432"/>
            <a:ext cx="45719" cy="6610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65018" y="62833"/>
            <a:ext cx="45719" cy="6672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1379525" y="105432"/>
            <a:ext cx="45719" cy="657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18560" y="5586204"/>
            <a:ext cx="1180822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4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904" y="1627542"/>
            <a:ext cx="5402378" cy="370221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06362" y="786576"/>
            <a:ext cx="84000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5630" y="2563845"/>
            <a:ext cx="2951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30503" y="5889261"/>
            <a:ext cx="8063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কর্মক্ষেত্রে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6684" y="122517"/>
            <a:ext cx="11172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কর্মক্ষেত্রে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গুণাবলি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 flipH="1">
            <a:off x="3389812" y="1464180"/>
            <a:ext cx="45719" cy="41816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flipH="1">
            <a:off x="9669603" y="1443681"/>
            <a:ext cx="45719" cy="4202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flipV="1">
            <a:off x="206975" y="1413728"/>
            <a:ext cx="1179882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23600" y="82573"/>
            <a:ext cx="1186335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33004" y="62833"/>
            <a:ext cx="45719" cy="6653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18560" y="6683433"/>
            <a:ext cx="11822674" cy="52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1941234" y="105432"/>
            <a:ext cx="45719" cy="6610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65018" y="62833"/>
            <a:ext cx="45719" cy="6672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1379525" y="105432"/>
            <a:ext cx="45719" cy="657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14158" y="5586651"/>
            <a:ext cx="1180822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6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35312" y="807571"/>
            <a:ext cx="46137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9771" y="2984755"/>
            <a:ext cx="2453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5147" y="5911334"/>
            <a:ext cx="5592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134" y="153606"/>
            <a:ext cx="11172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কর্মক্ষেত্রে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গুণাবলি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147" y="1660882"/>
            <a:ext cx="5592299" cy="3856502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2" name="Rectangle 1"/>
          <p:cNvSpPr/>
          <p:nvPr/>
        </p:nvSpPr>
        <p:spPr>
          <a:xfrm flipH="1">
            <a:off x="3399907" y="1451497"/>
            <a:ext cx="45719" cy="4250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flipH="1">
            <a:off x="9312018" y="1519120"/>
            <a:ext cx="45719" cy="4228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V="1">
            <a:off x="188127" y="1451497"/>
            <a:ext cx="1179882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23600" y="82573"/>
            <a:ext cx="1186335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33004" y="62833"/>
            <a:ext cx="45719" cy="6653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18560" y="6683433"/>
            <a:ext cx="11822674" cy="52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1941234" y="105432"/>
            <a:ext cx="45719" cy="6610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65018" y="62833"/>
            <a:ext cx="45719" cy="6672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1379525" y="105432"/>
            <a:ext cx="45719" cy="657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16377" y="5701949"/>
            <a:ext cx="1180822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7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38052" y="856958"/>
            <a:ext cx="6043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6230" y="2531297"/>
            <a:ext cx="2951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8479" y="5909126"/>
            <a:ext cx="5311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5181" y="149072"/>
            <a:ext cx="10514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কর্মক্ষেত্রে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গুণাবলি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 flipV="1">
            <a:off x="256846" y="1567111"/>
            <a:ext cx="1179882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23600" y="82573"/>
            <a:ext cx="1186335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33004" y="62833"/>
            <a:ext cx="45719" cy="6653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18560" y="6683433"/>
            <a:ext cx="11822674" cy="52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1941234" y="105432"/>
            <a:ext cx="45719" cy="6610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65018" y="62833"/>
            <a:ext cx="45719" cy="6672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1379525" y="105432"/>
            <a:ext cx="45719" cy="657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65812" y="5813872"/>
            <a:ext cx="1180822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9" b="8211"/>
          <a:stretch/>
        </p:blipFill>
        <p:spPr>
          <a:xfrm>
            <a:off x="3304307" y="1676652"/>
            <a:ext cx="7036726" cy="397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69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967" y="1699134"/>
            <a:ext cx="6005346" cy="40035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44383" y="5947224"/>
            <a:ext cx="5070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22321" y="810922"/>
            <a:ext cx="84519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0368" y="2528047"/>
            <a:ext cx="19999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37504" y="172871"/>
            <a:ext cx="9502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কর্মক্ষেত্রে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গুণাবলি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59329" y="1516353"/>
            <a:ext cx="45719" cy="4402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122223" y="1446330"/>
            <a:ext cx="45719" cy="4426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V="1">
            <a:off x="155863" y="1450557"/>
            <a:ext cx="1179882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23600" y="82573"/>
            <a:ext cx="1186335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33004" y="62833"/>
            <a:ext cx="45719" cy="6653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18560" y="6683433"/>
            <a:ext cx="11822674" cy="52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1941234" y="105432"/>
            <a:ext cx="45719" cy="6610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65018" y="62833"/>
            <a:ext cx="45719" cy="6672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1379525" y="105432"/>
            <a:ext cx="45719" cy="657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45318" y="5873182"/>
            <a:ext cx="1180822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3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7" b="13415"/>
          <a:stretch/>
        </p:blipFill>
        <p:spPr>
          <a:xfrm>
            <a:off x="3883412" y="1601338"/>
            <a:ext cx="5105485" cy="37161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3412" y="5711765"/>
            <a:ext cx="4039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70243" y="730173"/>
            <a:ext cx="79432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2438" y="2134973"/>
            <a:ext cx="3012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0437" y="69843"/>
            <a:ext cx="11172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কর্মক্ষেত্রে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গুণাবলি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16239" y="1531255"/>
            <a:ext cx="45719" cy="3999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705183" y="1508395"/>
            <a:ext cx="45719" cy="3985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155863" y="1485536"/>
            <a:ext cx="1179882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23600" y="82573"/>
            <a:ext cx="1186335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33004" y="62833"/>
            <a:ext cx="45719" cy="6653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18560" y="6683433"/>
            <a:ext cx="11822674" cy="52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1941234" y="105432"/>
            <a:ext cx="45719" cy="6610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65018" y="62833"/>
            <a:ext cx="45719" cy="6672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1379525" y="105432"/>
            <a:ext cx="45719" cy="657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78723" y="5501503"/>
            <a:ext cx="1180822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4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63040" y="622896"/>
            <a:ext cx="10091651" cy="61680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111973" y="415542"/>
            <a:ext cx="28183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58070" y="1640905"/>
            <a:ext cx="10045931" cy="469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 flipV="1">
            <a:off x="1508759" y="5990572"/>
            <a:ext cx="10091651" cy="4571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633257" y="544483"/>
            <a:ext cx="45719" cy="612232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078373" y="498764"/>
            <a:ext cx="45719" cy="61555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63040" y="498764"/>
            <a:ext cx="1013737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63040" y="498764"/>
            <a:ext cx="45719" cy="6168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63040" y="6654338"/>
            <a:ext cx="10137370" cy="58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554691" y="544483"/>
            <a:ext cx="45719" cy="6168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212" y="5936632"/>
            <a:ext cx="666750" cy="76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889" y="5904807"/>
            <a:ext cx="666750" cy="762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387" y="498999"/>
            <a:ext cx="666750" cy="762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74" y="415542"/>
            <a:ext cx="666750" cy="762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028" y="1732683"/>
            <a:ext cx="3363096" cy="40079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17"/>
          <a:stretch/>
        </p:blipFill>
        <p:spPr>
          <a:xfrm>
            <a:off x="6831678" y="1699093"/>
            <a:ext cx="2859638" cy="401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5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2" grpId="0" animBg="1"/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3172" y="189022"/>
            <a:ext cx="31110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/>
          </a:p>
        </p:txBody>
      </p:sp>
      <p:sp>
        <p:nvSpPr>
          <p:cNvPr id="2" name="TextBox 1"/>
          <p:cNvSpPr txBox="1"/>
          <p:nvPr/>
        </p:nvSpPr>
        <p:spPr>
          <a:xfrm>
            <a:off x="919324" y="5376810"/>
            <a:ext cx="10070101" cy="1307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কর্মক্ষেত্রে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গুণগুলোর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 flipV="1">
            <a:off x="188127" y="1251063"/>
            <a:ext cx="1179882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23600" y="82573"/>
            <a:ext cx="1186335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33004" y="62833"/>
            <a:ext cx="45719" cy="6653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18560" y="6683433"/>
            <a:ext cx="11822674" cy="52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1941234" y="105432"/>
            <a:ext cx="45719" cy="6610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65018" y="62833"/>
            <a:ext cx="45719" cy="6672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1379525" y="105432"/>
            <a:ext cx="45719" cy="657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55864" y="5425528"/>
            <a:ext cx="1180822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265" y="1320153"/>
            <a:ext cx="5976851" cy="398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10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69898" y="1794935"/>
            <a:ext cx="6989938" cy="55666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কর্মক্ষেত্রে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সফলতা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41758" y="4499613"/>
            <a:ext cx="9470535" cy="118993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কর্মক্ষেত্রে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গুণগুলোর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42017" y="3153613"/>
            <a:ext cx="9567203" cy="77729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জ্ঞানকে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70650" y="258618"/>
            <a:ext cx="2102054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lowchart: Extract 1"/>
          <p:cNvSpPr/>
          <p:nvPr/>
        </p:nvSpPr>
        <p:spPr>
          <a:xfrm rot="5400000">
            <a:off x="1141658" y="1593739"/>
            <a:ext cx="685800" cy="914400"/>
          </a:xfrm>
          <a:prstGeom prst="flowChartExtra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Extract 10"/>
          <p:cNvSpPr/>
          <p:nvPr/>
        </p:nvSpPr>
        <p:spPr>
          <a:xfrm rot="5400000">
            <a:off x="1141658" y="3085058"/>
            <a:ext cx="685800" cy="914400"/>
          </a:xfrm>
          <a:prstGeom prst="flowChartExtra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Extract 12"/>
          <p:cNvSpPr/>
          <p:nvPr/>
        </p:nvSpPr>
        <p:spPr>
          <a:xfrm rot="5400000">
            <a:off x="1154609" y="4699810"/>
            <a:ext cx="685800" cy="914400"/>
          </a:xfrm>
          <a:prstGeom prst="flowChartExtra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61517" y="1281886"/>
            <a:ext cx="45719" cy="46430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1964094" y="1236168"/>
            <a:ext cx="45719" cy="52373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V="1">
            <a:off x="188127" y="1251063"/>
            <a:ext cx="1179882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23600" y="82573"/>
            <a:ext cx="1186335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33004" y="62833"/>
            <a:ext cx="45719" cy="6653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18560" y="6683433"/>
            <a:ext cx="11822674" cy="52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1941234" y="105432"/>
            <a:ext cx="45719" cy="6610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65018" y="62833"/>
            <a:ext cx="45719" cy="6672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1456420" y="105432"/>
            <a:ext cx="45719" cy="657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10145" y="5879178"/>
            <a:ext cx="1180822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1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2" grpId="0" animBg="1"/>
      <p:bldP spid="11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760" y="5397205"/>
            <a:ext cx="11566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ভবিষ্যতে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কর্মক্ষেত্র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সেক্ষেত্রে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2582" y="265888"/>
            <a:ext cx="3094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0" name="Rectangle 9"/>
          <p:cNvSpPr/>
          <p:nvPr/>
        </p:nvSpPr>
        <p:spPr>
          <a:xfrm flipV="1">
            <a:off x="333496" y="5397204"/>
            <a:ext cx="1160773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9648" y="1258691"/>
            <a:ext cx="1165444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365760" y="286068"/>
            <a:ext cx="1164504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33496" y="286068"/>
            <a:ext cx="45719" cy="63114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33495" y="6573934"/>
            <a:ext cx="1167730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1941234" y="286068"/>
            <a:ext cx="45719" cy="64298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741558" y="1628859"/>
            <a:ext cx="4288536" cy="3202840"/>
            <a:chOff x="1380744" y="1341905"/>
            <a:chExt cx="1993392" cy="1634051"/>
          </a:xfrm>
        </p:grpSpPr>
        <p:sp>
          <p:nvSpPr>
            <p:cNvPr id="3" name="Rectangle 2"/>
            <p:cNvSpPr/>
            <p:nvPr/>
          </p:nvSpPr>
          <p:spPr>
            <a:xfrm>
              <a:off x="1645920" y="2294313"/>
              <a:ext cx="1463040" cy="6816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1380744" y="1341905"/>
              <a:ext cx="1993392" cy="9144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27811" y="2352024"/>
              <a:ext cx="315884" cy="58189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878677" y="2493817"/>
              <a:ext cx="182880" cy="282633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709949" y="2476713"/>
              <a:ext cx="182880" cy="282633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2292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94166" y="510925"/>
            <a:ext cx="42581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0262" y="1326187"/>
            <a:ext cx="9786157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027" y="1467705"/>
            <a:ext cx="5952158" cy="43339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24542" y="5789059"/>
            <a:ext cx="9831877" cy="4571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flipH="1">
            <a:off x="1024543" y="425198"/>
            <a:ext cx="45719" cy="618229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9732126" y="1371906"/>
            <a:ext cx="45719" cy="443645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1006731" y="6572548"/>
            <a:ext cx="9786157" cy="66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24543" y="425199"/>
            <a:ext cx="9831876" cy="7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810700" y="479660"/>
            <a:ext cx="45719" cy="6073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924396" y="1371906"/>
            <a:ext cx="45719" cy="438370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6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8269" y="588670"/>
            <a:ext cx="10920778" cy="58393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25277" y="1839214"/>
            <a:ext cx="3272884" cy="462757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8175838" y="5456596"/>
            <a:ext cx="3193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3,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৫৫,সময়: ৫০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1217" y="3613811"/>
            <a:ext cx="6697386" cy="273921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হাচান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সরদার</a:t>
            </a:r>
            <a:endPara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চুয়াডাঙ্গা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কৃষ্ণনগর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কেশবপুর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যশোর</a:t>
            </a:r>
            <a:endPara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সেলঃ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০১৭১৫৩০৯৪২৩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91441" y="569722"/>
            <a:ext cx="27128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607098" y="1611986"/>
            <a:ext cx="11103121" cy="457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97" y="1735184"/>
            <a:ext cx="1989381" cy="18036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3294" y="325823"/>
            <a:ext cx="11182643" cy="74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2357" y="6713583"/>
            <a:ext cx="1114786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710218" y="346809"/>
            <a:ext cx="45719" cy="6364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61379" y="346809"/>
            <a:ext cx="45719" cy="64106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21764" y="6454649"/>
            <a:ext cx="1108845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9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893422" y="1398595"/>
            <a:ext cx="10486103" cy="46640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72945" y="1649373"/>
            <a:ext cx="5412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 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47808" y="3503023"/>
            <a:ext cx="857733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কর্মক্ষেত্রে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যোগ্যতা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</a:p>
          <a:p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47808" y="2724905"/>
            <a:ext cx="9275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কর্মক্ষেত্রে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সফলতা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ধারণা বর্ণনা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2043797" y="3503023"/>
            <a:ext cx="464573" cy="505472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2043797" y="2780143"/>
            <a:ext cx="464573" cy="505472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481164" y="165168"/>
            <a:ext cx="2701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flipV="1">
            <a:off x="188127" y="1251063"/>
            <a:ext cx="1179882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3600" y="82573"/>
            <a:ext cx="1186335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3004" y="62833"/>
            <a:ext cx="45719" cy="6653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8560" y="6683433"/>
            <a:ext cx="11822674" cy="52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941234" y="105432"/>
            <a:ext cx="45719" cy="6610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65018" y="62833"/>
            <a:ext cx="45719" cy="6672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78723" y="6301047"/>
            <a:ext cx="1180822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9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8" b="3176"/>
          <a:stretch/>
        </p:blipFill>
        <p:spPr>
          <a:xfrm>
            <a:off x="783072" y="1396078"/>
            <a:ext cx="5059311" cy="3539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8"/>
          <a:stretch/>
        </p:blipFill>
        <p:spPr>
          <a:xfrm>
            <a:off x="6026510" y="1396078"/>
            <a:ext cx="5216935" cy="3598606"/>
          </a:xfrm>
          <a:prstGeom prst="roundRect">
            <a:avLst>
              <a:gd name="adj" fmla="val 8594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720981" y="5018030"/>
            <a:ext cx="52952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স্যার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জগদীশ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14718" y="4968907"/>
            <a:ext cx="4856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শিল্পাচার্য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জয়নুল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আবেদিন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3740" y="301578"/>
            <a:ext cx="7790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কাদেরকে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0847" y="5831275"/>
            <a:ext cx="11055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/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কর্মক্ষেত্রে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 flipV="1">
            <a:off x="188127" y="1251063"/>
            <a:ext cx="1179882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3600" y="82573"/>
            <a:ext cx="1186335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33004" y="62833"/>
            <a:ext cx="45719" cy="6653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8560" y="6683433"/>
            <a:ext cx="11822674" cy="52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1941234" y="105432"/>
            <a:ext cx="45719" cy="6610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51161" y="5628512"/>
            <a:ext cx="1180822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3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074" y="1328454"/>
            <a:ext cx="8650891" cy="5190535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7" name="Rectangle 36"/>
          <p:cNvSpPr/>
          <p:nvPr/>
        </p:nvSpPr>
        <p:spPr>
          <a:xfrm flipV="1">
            <a:off x="155863" y="1118291"/>
            <a:ext cx="1179882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23600" y="82573"/>
            <a:ext cx="1186335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33004" y="62833"/>
            <a:ext cx="45719" cy="6653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18560" y="6683433"/>
            <a:ext cx="11822674" cy="52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1941234" y="105432"/>
            <a:ext cx="45719" cy="6610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047207" y="128292"/>
            <a:ext cx="100712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কর্মক্ষেত্রে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57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41" y="1025080"/>
            <a:ext cx="5093372" cy="34382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8441" y="4489089"/>
            <a:ext cx="5093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061859" y="123859"/>
            <a:ext cx="38186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21" y="972525"/>
            <a:ext cx="5151717" cy="342823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240721" y="4400759"/>
            <a:ext cx="5151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202572" y="4883962"/>
            <a:ext cx="1151022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কর্মক্ষত্রে</a:t>
            </a:r>
            <a:r>
              <a:rPr lang="en-US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সফলতার</a:t>
            </a:r>
            <a:r>
              <a:rPr lang="en-US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algn="just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দক্ষতার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সুষ্ঠুভাবে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118560" y="847581"/>
            <a:ext cx="1179882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3600" y="82573"/>
            <a:ext cx="1186335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33004" y="62833"/>
            <a:ext cx="45719" cy="6653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18560" y="6683433"/>
            <a:ext cx="11822674" cy="52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1941234" y="105432"/>
            <a:ext cx="45719" cy="6610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33005" y="4985533"/>
            <a:ext cx="1180822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84844" y="331496"/>
            <a:ext cx="7140864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নিয়োজিত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3324" y="5910628"/>
            <a:ext cx="8830403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কর্মক্ষত্রে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56535" y="4896132"/>
            <a:ext cx="3726353" cy="5678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সাংবাদিক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21856" y="4980069"/>
            <a:ext cx="5611371" cy="567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অফিসার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188127" y="1251063"/>
            <a:ext cx="1179882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3600" y="82573"/>
            <a:ext cx="1186335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3004" y="62833"/>
            <a:ext cx="45719" cy="6653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8560" y="6683433"/>
            <a:ext cx="11822674" cy="52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941234" y="105432"/>
            <a:ext cx="45719" cy="6610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8127" y="5707424"/>
            <a:ext cx="1180822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535" y="1303526"/>
            <a:ext cx="3726353" cy="3543689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856" y="1326088"/>
            <a:ext cx="5611371" cy="354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91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81"/>
          <a:stretch/>
        </p:blipFill>
        <p:spPr>
          <a:xfrm>
            <a:off x="6171543" y="1381319"/>
            <a:ext cx="4393072" cy="37604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67491" y="257067"/>
            <a:ext cx="4101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দেখছো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06215" y="4981551"/>
            <a:ext cx="2644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স্থপতি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"/>
          <a:stretch/>
        </p:blipFill>
        <p:spPr>
          <a:xfrm>
            <a:off x="1266830" y="1325035"/>
            <a:ext cx="4459458" cy="37655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70373" y="4988084"/>
            <a:ext cx="3769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ডিজাইন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1166" y="5695970"/>
            <a:ext cx="10818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স্থপতির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দালানকোঠা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জিনিসের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নকশা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ডিজাইন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কর্মক্ষেত্রে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188127" y="1251063"/>
            <a:ext cx="1179882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3600" y="82573"/>
            <a:ext cx="1186335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3004" y="62833"/>
            <a:ext cx="45719" cy="6653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8560" y="6683433"/>
            <a:ext cx="11822674" cy="52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1941234" y="105432"/>
            <a:ext cx="45719" cy="6610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51161" y="5643718"/>
            <a:ext cx="1180822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3652</TotalTime>
  <Words>1020</Words>
  <Application>Microsoft Office PowerPoint</Application>
  <PresentationFormat>Widescreen</PresentationFormat>
  <Paragraphs>120</Paragraphs>
  <Slides>23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>AS</dc:creator>
  <cp:lastModifiedBy>DELL</cp:lastModifiedBy>
  <cp:revision>668</cp:revision>
  <dcterms:created xsi:type="dcterms:W3CDTF">2015-05-18T07:04:25Z</dcterms:created>
  <dcterms:modified xsi:type="dcterms:W3CDTF">2016-08-06T10:56:52Z</dcterms:modified>
</cp:coreProperties>
</file>